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6"/>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31" r:id="rId136"/>
    <p:sldId id="401" r:id="rId137"/>
    <p:sldId id="381" r:id="rId138"/>
    <p:sldId id="382" r:id="rId139"/>
    <p:sldId id="419" r:id="rId140"/>
    <p:sldId id="393" r:id="rId141"/>
    <p:sldId id="383" r:id="rId142"/>
    <p:sldId id="388" r:id="rId143"/>
    <p:sldId id="385" r:id="rId144"/>
    <p:sldId id="405" r:id="rId145"/>
    <p:sldId id="415" r:id="rId146"/>
    <p:sldId id="420" r:id="rId147"/>
    <p:sldId id="389" r:id="rId148"/>
    <p:sldId id="395" r:id="rId149"/>
    <p:sldId id="396" r:id="rId150"/>
    <p:sldId id="399" r:id="rId151"/>
    <p:sldId id="400" r:id="rId152"/>
    <p:sldId id="402" r:id="rId153"/>
    <p:sldId id="403" r:id="rId154"/>
    <p:sldId id="404" r:id="rId155"/>
    <p:sldId id="406" r:id="rId156"/>
    <p:sldId id="407" r:id="rId157"/>
    <p:sldId id="408" r:id="rId158"/>
    <p:sldId id="410" r:id="rId159"/>
    <p:sldId id="411" r:id="rId160"/>
    <p:sldId id="416" r:id="rId161"/>
    <p:sldId id="429" r:id="rId162"/>
    <p:sldId id="422" r:id="rId163"/>
    <p:sldId id="424" r:id="rId164"/>
    <p:sldId id="427" r:id="rId16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1962" y="299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theme" Target="theme/theme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ableStyles" Target="tableStyle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138</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148</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155</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161</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8.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9.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2.png"/><Relationship Id="rId4" Type="http://schemas.openxmlformats.org/officeDocument/2006/relationships/image" Target="../media/image201.png"/></Relationships>
</file>

<file path=ppt/slides/_rels/slide13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5" Type="http://schemas.openxmlformats.org/officeDocument/2006/relationships/image" Target="../media/image206.png"/><Relationship Id="rId4" Type="http://schemas.openxmlformats.org/officeDocument/2006/relationships/image" Target="../media/image205.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20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11.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4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 Id="rId5" Type="http://schemas.openxmlformats.org/officeDocument/2006/relationships/image" Target="../media/image219.png"/><Relationship Id="rId4" Type="http://schemas.openxmlformats.org/officeDocument/2006/relationships/image" Target="../media/image218.png"/></Relationships>
</file>

<file path=ppt/slides/_rels/slide146.xml.rels><?xml version="1.0" encoding="UTF-8" standalone="yes"?>
<Relationships xmlns="http://schemas.openxmlformats.org/package/2006/relationships"><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7" Type="http://schemas.openxmlformats.org/officeDocument/2006/relationships/image" Target="../media/image22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6.png"/><Relationship Id="rId5" Type="http://schemas.openxmlformats.org/officeDocument/2006/relationships/image" Target="../media/image225.png"/><Relationship Id="rId4" Type="http://schemas.openxmlformats.org/officeDocument/2006/relationships/image" Target="../media/image224.png"/></Relationships>
</file>

<file path=ppt/slides/_rels/slide149.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5.png"/></Relationships>
</file>

<file path=ppt/slides/_rels/slide156.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 Id="rId5" Type="http://schemas.openxmlformats.org/officeDocument/2006/relationships/image" Target="../media/image244.png"/><Relationship Id="rId4" Type="http://schemas.openxmlformats.org/officeDocument/2006/relationships/image" Target="../media/image243.png"/></Relationships>
</file>

<file path=ppt/slides/_rels/slide161.xml.rels><?xml version="1.0" encoding="UTF-8" standalone="yes"?>
<Relationships xmlns="http://schemas.openxmlformats.org/package/2006/relationships"><Relationship Id="rId8" Type="http://schemas.openxmlformats.org/officeDocument/2006/relationships/image" Target="../media/image250.png"/><Relationship Id="rId3" Type="http://schemas.openxmlformats.org/officeDocument/2006/relationships/image" Target="../media/image245.png"/><Relationship Id="rId7" Type="http://schemas.openxmlformats.org/officeDocument/2006/relationships/image" Target="../media/image24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8.png"/><Relationship Id="rId11" Type="http://schemas.openxmlformats.org/officeDocument/2006/relationships/image" Target="../media/image253.png"/><Relationship Id="rId5" Type="http://schemas.openxmlformats.org/officeDocument/2006/relationships/image" Target="../media/image247.png"/><Relationship Id="rId10" Type="http://schemas.openxmlformats.org/officeDocument/2006/relationships/image" Target="../media/image252.png"/><Relationship Id="rId4" Type="http://schemas.openxmlformats.org/officeDocument/2006/relationships/image" Target="../media/image246.png"/><Relationship Id="rId9" Type="http://schemas.openxmlformats.org/officeDocument/2006/relationships/image" Target="../media/image251.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86.gif"/><Relationship Id="rId5" Type="http://schemas.openxmlformats.org/officeDocument/2006/relationships/image" Target="../media/image85.gif"/><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emf"/><Relationship Id="rId9" Type="http://schemas.openxmlformats.org/officeDocument/2006/relationships/image" Target="../media/image112.tiff"/></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0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5909310"/>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86"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34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7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28740</TotalTime>
  <Words>50150</Words>
  <Application>Microsoft Office PowerPoint</Application>
  <PresentationFormat>On-screen Show (4:3)</PresentationFormat>
  <Paragraphs>3844</Paragraphs>
  <Slides>164</Slides>
  <Notes>15</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4</vt:i4>
      </vt:variant>
      <vt:variant>
        <vt:lpstr>Slide Titles</vt:lpstr>
      </vt:variant>
      <vt:variant>
        <vt:i4>164</vt:i4>
      </vt:variant>
    </vt:vector>
  </HeadingPairs>
  <TitlesOfParts>
    <vt:vector size="196" baseType="lpstr">
      <vt:lpstr>Arial Unicode MS</vt:lpstr>
      <vt:lpstr>DejaVu Sans Mono</vt:lpstr>
      <vt:lpstr>HGｺﾞｼｯｸM</vt:lpstr>
      <vt:lpstr>HGPｺﾞｼｯｸM</vt:lpstr>
      <vt:lpstr>Inconsolata</vt:lpstr>
      <vt:lpstr>inherit</vt:lpstr>
      <vt:lpstr>Meiryo UI</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3909</cp:revision>
  <dcterms:created xsi:type="dcterms:W3CDTF">2016-01-14T23:49:10Z</dcterms:created>
  <dcterms:modified xsi:type="dcterms:W3CDTF">2018-10-02T12:24:50Z</dcterms:modified>
</cp:coreProperties>
</file>